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3086" y="4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21/11/2023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REASON TO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ΔΙΑΦΗΜΙΣΤΙΚΗ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Ε.Ε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13.909,98€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6.954,99€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188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Microsoft account</cp:lastModifiedBy>
  <cp:revision>45</cp:revision>
  <dcterms:created xsi:type="dcterms:W3CDTF">2018-02-13T12:16:57Z</dcterms:created>
  <dcterms:modified xsi:type="dcterms:W3CDTF">2023-11-21T09:03:13Z</dcterms:modified>
</cp:coreProperties>
</file>